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58" r:id="rId8"/>
    <p:sldId id="277" r:id="rId9"/>
    <p:sldId id="262" r:id="rId10"/>
    <p:sldId id="263" r:id="rId11"/>
    <p:sldId id="264" r:id="rId12"/>
    <p:sldId id="276" r:id="rId13"/>
    <p:sldId id="267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6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79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19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41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57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99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22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90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06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239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93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9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C10E-F502-4820-B57A-115212F917C1}" type="datetimeFigureOut">
              <a:rPr lang="es-MX" smtClean="0"/>
              <a:pPr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9761-F1E8-4B17-BA47-D494350D5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6E63-E415-4D3F-8719-2810CC30E8DC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BEBA-2481-42CE-9080-496DD670F8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5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31683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Área Académica: Informática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Tema: Creación y edición de video 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Profesor: Lic. en Comp. Marco Antonio Zamora Lucio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Periodo: enero-junio de 2015</a:t>
            </a:r>
          </a:p>
          <a:p>
            <a:pPr algn="l"/>
            <a:endParaRPr lang="es-MX" dirty="0" smtClean="0"/>
          </a:p>
          <a:p>
            <a:pPr algn="l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MX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2.5.10. Guardar proyecto y video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/>
              <a:t>Una vez finalizada la edición, tenemos un </a:t>
            </a:r>
            <a:r>
              <a:rPr lang="es-MX" b="1" dirty="0"/>
              <a:t>proyecto </a:t>
            </a:r>
            <a:r>
              <a:rPr lang="es-MX" dirty="0"/>
              <a:t>que debemos convertir </a:t>
            </a:r>
            <a:r>
              <a:rPr lang="es-MX" dirty="0" smtClean="0"/>
              <a:t>en </a:t>
            </a:r>
            <a:r>
              <a:rPr lang="es-MX" b="1" dirty="0" smtClean="0"/>
              <a:t>película</a:t>
            </a:r>
            <a:r>
              <a:rPr lang="es-MX" dirty="0"/>
              <a:t>. Todo lo que hemos hecho hasta ahora es dar instrucciones al programa </a:t>
            </a:r>
            <a:r>
              <a:rPr lang="es-MX" dirty="0" smtClean="0"/>
              <a:t>para que </a:t>
            </a:r>
            <a:r>
              <a:rPr lang="es-MX" dirty="0"/>
              <a:t>gestione los clips de vídeo y música que tenemos, pero no los hemos </a:t>
            </a:r>
            <a:r>
              <a:rPr lang="es-MX" dirty="0" smtClean="0"/>
              <a:t>cambiado físicamente </a:t>
            </a:r>
            <a:r>
              <a:rPr lang="es-MX" dirty="0"/>
              <a:t>en el disco duro. Cuando </a:t>
            </a:r>
            <a:r>
              <a:rPr lang="es-MX" dirty="0" smtClean="0"/>
              <a:t>acabamos</a:t>
            </a:r>
            <a:r>
              <a:rPr lang="es-MX" dirty="0"/>
              <a:t>, </a:t>
            </a:r>
            <a:r>
              <a:rPr lang="es-MX" dirty="0" smtClean="0"/>
              <a:t>debemos </a:t>
            </a:r>
            <a:r>
              <a:rPr lang="es-MX" dirty="0"/>
              <a:t>convertir </a:t>
            </a:r>
            <a:r>
              <a:rPr lang="es-MX" dirty="0" smtClean="0"/>
              <a:t>esas instrucciones </a:t>
            </a:r>
            <a:r>
              <a:rPr lang="es-MX" dirty="0"/>
              <a:t>en un clip de película </a:t>
            </a:r>
            <a:r>
              <a:rPr lang="es-MX" dirty="0" smtClean="0"/>
              <a:t>definitivo.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50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/>
          <a:lstStyle/>
          <a:p>
            <a:r>
              <a:rPr lang="es-MX" sz="1800" dirty="0"/>
              <a:t>8658465-Manual-Basico-de-Windows-Movie-Maker.</a:t>
            </a:r>
          </a:p>
          <a:p>
            <a:r>
              <a:rPr lang="es-MX" sz="1800" u="sng" dirty="0" err="1"/>
              <a:t>Digital_Lifestyles</a:t>
            </a:r>
            <a:r>
              <a:rPr lang="es-MX" sz="1800" u="sng" dirty="0"/>
              <a:t> </a:t>
            </a:r>
            <a:r>
              <a:rPr lang="es-MX" sz="1800" u="sng" dirty="0" smtClean="0"/>
              <a:t>Microsoft</a:t>
            </a:r>
          </a:p>
          <a:p>
            <a:r>
              <a:rPr lang="es-MX" sz="1800" u="sng" dirty="0"/>
              <a:t>Windows </a:t>
            </a:r>
            <a:r>
              <a:rPr lang="es-MX" sz="1800" u="sng" dirty="0" err="1"/>
              <a:t>Movie</a:t>
            </a:r>
            <a:r>
              <a:rPr lang="es-MX" sz="1800" u="sng" dirty="0"/>
              <a:t> </a:t>
            </a:r>
            <a:r>
              <a:rPr lang="es-MX" sz="1800" u="sng" dirty="0" err="1"/>
              <a:t>Maker</a:t>
            </a:r>
            <a:r>
              <a:rPr lang="es-MX" sz="1800" u="sng" dirty="0"/>
              <a:t> 2-tutorial</a:t>
            </a:r>
          </a:p>
        </p:txBody>
      </p:sp>
    </p:spTree>
    <p:extLst>
      <p:ext uri="{BB962C8B-B14F-4D97-AF65-F5344CB8AC3E}">
        <p14:creationId xmlns:p14="http://schemas.microsoft.com/office/powerpoint/2010/main" val="1001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es-MX" smtClean="0"/>
              <a:t>Tema: Creación </a:t>
            </a:r>
            <a:r>
              <a:rPr lang="es-MX" dirty="0"/>
              <a:t>y edición de video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"/>
              <a:defRPr/>
            </a:pPr>
            <a:r>
              <a:rPr lang="es-ES" dirty="0"/>
              <a:t>Elaborado por: Lic. Marco Antonio Zamora Lucio</a:t>
            </a:r>
            <a:r>
              <a:rPr lang="es-ES" dirty="0" smtClean="0"/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"/>
              <a:defRPr/>
            </a:pPr>
            <a:r>
              <a:rPr lang="es-ES" dirty="0"/>
              <a:t>mazl0303@hotmail.com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52583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000" dirty="0" smtClean="0"/>
              <a:t>Tema: </a:t>
            </a:r>
            <a:r>
              <a:rPr lang="es-MX" sz="2000" dirty="0"/>
              <a:t>Creación y edición de </a:t>
            </a:r>
            <a:r>
              <a:rPr lang="es-MX" sz="2000" dirty="0" smtClean="0"/>
              <a:t>video </a:t>
            </a:r>
          </a:p>
          <a:p>
            <a:pPr algn="just">
              <a:buNone/>
            </a:pPr>
            <a:endParaRPr lang="es-MX" sz="2000" dirty="0"/>
          </a:p>
          <a:p>
            <a:pPr algn="just">
              <a:buNone/>
            </a:pPr>
            <a:r>
              <a:rPr lang="es-MX" sz="2000" dirty="0" err="1"/>
              <a:t>Abstract</a:t>
            </a:r>
            <a:endParaRPr lang="es-MX" sz="2000" dirty="0"/>
          </a:p>
          <a:p>
            <a:pPr algn="just">
              <a:buNone/>
            </a:pPr>
            <a:endParaRPr lang="es-MX" sz="2000" dirty="0" smtClean="0"/>
          </a:p>
          <a:p>
            <a:pPr marL="0" indent="0" algn="just">
              <a:buNone/>
            </a:pPr>
            <a:r>
              <a:rPr lang="es-ES" sz="2000" dirty="0"/>
              <a:t>Hoy día, la </a:t>
            </a:r>
            <a:r>
              <a:rPr lang="es-ES" sz="2000" i="1" dirty="0"/>
              <a:t>tecnología de vídeo digital</a:t>
            </a:r>
            <a:r>
              <a:rPr lang="es-ES" sz="2000" dirty="0"/>
              <a:t> permite grabar vídeo en formato digital en un dispositivo de almacenamiento digital, como cinta, CD, DVD o una tarjeta de memoria flash, y editarlo en una computadora mediante software de edición de vídeo digital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s-ES" sz="2000" dirty="0"/>
              <a:t>Esto beneficia tanto a los usuarios domésticos como a los profesionales, principalmente en los sectores del entretenimiento y la publicidad. Los usuarios domésticos usan la tecnología de vídeo digital para crear vídeos con títulos, insertar transiciones entre escenas e incluso agregar efectos </a:t>
            </a:r>
            <a:r>
              <a:rPr lang="es-ES" sz="2000" dirty="0" smtClean="0"/>
              <a:t>especiales</a:t>
            </a:r>
            <a:endParaRPr lang="es-MX" sz="2000" dirty="0" smtClean="0"/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err="1" smtClean="0"/>
              <a:t>Keywords</a:t>
            </a:r>
            <a:r>
              <a:rPr lang="es-MX" sz="2000" dirty="0" smtClean="0"/>
              <a:t>: Video, Transición, filtros, </a:t>
            </a:r>
            <a:r>
              <a:rPr lang="es-MX" sz="2000" dirty="0"/>
              <a:t>T</a:t>
            </a:r>
            <a:r>
              <a:rPr lang="es-MX" sz="2000" dirty="0" smtClean="0"/>
              <a:t>ítulos y Créditos.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s-MX" sz="3200" b="1" dirty="0">
                <a:latin typeface="+mn-lt"/>
                <a:ea typeface="+mn-ea"/>
                <a:cs typeface="+mn-cs"/>
              </a:rPr>
              <a:t>UNIDAD II. Creación y edición de audio y video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844824"/>
            <a:ext cx="640081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MX" sz="2400" dirty="0"/>
              <a:t>2.5.4. Unir dos archivos</a:t>
            </a:r>
          </a:p>
          <a:p>
            <a:pPr marL="0" lvl="1" indent="0">
              <a:buNone/>
            </a:pPr>
            <a:r>
              <a:rPr lang="es-MX" sz="2400" dirty="0"/>
              <a:t>2.5.5</a:t>
            </a:r>
            <a:r>
              <a:rPr lang="es-MX" sz="2400" dirty="0" smtClean="0"/>
              <a:t>. Escala de tiempo</a:t>
            </a:r>
          </a:p>
          <a:p>
            <a:pPr marL="0" lvl="1" indent="0">
              <a:buNone/>
            </a:pPr>
            <a:r>
              <a:rPr lang="es-MX" sz="2400" dirty="0" smtClean="0"/>
              <a:t>2.5.6. Añadir imágenes, música, y narración</a:t>
            </a:r>
          </a:p>
          <a:p>
            <a:pPr marL="0" lvl="1" indent="0">
              <a:buNone/>
            </a:pPr>
            <a:r>
              <a:rPr lang="es-MX" sz="2400" dirty="0" smtClean="0"/>
              <a:t>2.5.7. Transición</a:t>
            </a:r>
          </a:p>
          <a:p>
            <a:pPr marL="0" lvl="1" indent="0">
              <a:buNone/>
            </a:pPr>
            <a:r>
              <a:rPr lang="es-MX" sz="2400" dirty="0" smtClean="0"/>
              <a:t>2.5.8. Filtros y efectos del video</a:t>
            </a:r>
          </a:p>
          <a:p>
            <a:pPr marL="0" lvl="1" indent="0">
              <a:buNone/>
            </a:pPr>
            <a:r>
              <a:rPr lang="es-MX" sz="2400" dirty="0" smtClean="0"/>
              <a:t>2.5.9. Agregar títulos y créditos</a:t>
            </a:r>
          </a:p>
          <a:p>
            <a:pPr marL="0" lvl="1" indent="0">
              <a:buNone/>
            </a:pPr>
            <a:r>
              <a:rPr lang="es-MX" sz="2400" dirty="0" smtClean="0"/>
              <a:t>2.5.10. Guardar proyecto y video</a:t>
            </a:r>
          </a:p>
          <a:p>
            <a:pPr marL="0" lvl="1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654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r>
              <a:rPr lang="es-MX" dirty="0"/>
              <a:t>2.5.4. Unir dos </a:t>
            </a:r>
            <a:r>
              <a:rPr lang="es-MX" dirty="0" smtClean="0"/>
              <a:t>archivos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La otra manera de introducir elementos multimedia en nuestro proyecto es </a:t>
            </a:r>
            <a:r>
              <a:rPr lang="es-MX" dirty="0" smtClean="0"/>
              <a:t>la importación </a:t>
            </a:r>
            <a:r>
              <a:rPr lang="es-MX" dirty="0"/>
              <a:t>de archivos que ya </a:t>
            </a:r>
            <a:r>
              <a:rPr lang="es-MX" dirty="0" smtClean="0"/>
              <a:t>tenemos </a:t>
            </a:r>
            <a:r>
              <a:rPr lang="es-MX" dirty="0"/>
              <a:t>en nuestro ordenador. Podemos </a:t>
            </a:r>
            <a:r>
              <a:rPr lang="es-MX" dirty="0" smtClean="0"/>
              <a:t>importar archivos </a:t>
            </a:r>
            <a:r>
              <a:rPr lang="es-MX" dirty="0"/>
              <a:t>mediante los botones que se encuentran en la franja izquierda del programa</a:t>
            </a:r>
            <a:r>
              <a:rPr lang="es-MX" dirty="0" smtClean="0"/>
              <a:t>, o </a:t>
            </a:r>
            <a:r>
              <a:rPr lang="es-MX" dirty="0"/>
              <a:t>mediante la opción “Importar en </a:t>
            </a:r>
            <a:r>
              <a:rPr lang="es-MX" dirty="0" smtClean="0"/>
              <a:t> colecciones</a:t>
            </a:r>
            <a:r>
              <a:rPr lang="es-MX" dirty="0"/>
              <a:t>”.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6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MX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2.5.5. Escala de tiempo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b="1" dirty="0"/>
              <a:t>Línea de tiempo. </a:t>
            </a:r>
            <a:r>
              <a:rPr lang="es-MX" dirty="0"/>
              <a:t>Es el lugar en el que se trabaja con los elementos (vídeo</a:t>
            </a:r>
            <a:r>
              <a:rPr lang="es-MX" dirty="0" smtClean="0"/>
              <a:t>, fotografías</a:t>
            </a:r>
            <a:r>
              <a:rPr lang="es-MX" dirty="0"/>
              <a:t>, música, etc.) para construir el vídeo final. </a:t>
            </a:r>
            <a:r>
              <a:rPr lang="es-MX" dirty="0" err="1"/>
              <a:t>Movie</a:t>
            </a:r>
            <a:r>
              <a:rPr lang="es-MX" dirty="0"/>
              <a:t> </a:t>
            </a:r>
            <a:r>
              <a:rPr lang="es-MX" dirty="0" err="1"/>
              <a:t>Maker</a:t>
            </a:r>
            <a:r>
              <a:rPr lang="es-MX" dirty="0"/>
              <a:t> nos permite </a:t>
            </a:r>
            <a:r>
              <a:rPr lang="es-MX" dirty="0" smtClean="0"/>
              <a:t>ver el </a:t>
            </a:r>
            <a:r>
              <a:rPr lang="es-MX" dirty="0"/>
              <a:t>vídeo en el que trabajamos de dos formas distintas:</a:t>
            </a:r>
          </a:p>
          <a:p>
            <a:r>
              <a:rPr lang="es-MX" dirty="0" err="1" smtClean="0"/>
              <a:t>Guión</a:t>
            </a:r>
            <a:r>
              <a:rPr lang="es-MX" dirty="0" smtClean="0"/>
              <a:t> </a:t>
            </a:r>
            <a:r>
              <a:rPr lang="es-MX" dirty="0"/>
              <a:t>gráfico: la forma más sencilla de ver la construcción de nuestro trabajo.</a:t>
            </a:r>
          </a:p>
          <a:p>
            <a:r>
              <a:rPr lang="es-MX" dirty="0" smtClean="0"/>
              <a:t>Escala </a:t>
            </a:r>
            <a:r>
              <a:rPr lang="es-MX" dirty="0"/>
              <a:t>de tiempo: en esta modalidad, podemos ver los vídeos o fotos que</a:t>
            </a:r>
          </a:p>
          <a:p>
            <a:pPr marL="0" indent="0" algn="just">
              <a:buNone/>
            </a:pPr>
            <a:r>
              <a:rPr lang="es-MX" dirty="0"/>
              <a:t>vayamos introduciendo en la línea de tiempo, su audio correspondiente, </a:t>
            </a:r>
            <a:r>
              <a:rPr lang="es-MX" dirty="0" smtClean="0"/>
              <a:t>la música</a:t>
            </a:r>
            <a:r>
              <a:rPr lang="es-MX" dirty="0"/>
              <a:t>, los efectos, títulos y transiciones que le pongamos. Es la manera </a:t>
            </a:r>
            <a:r>
              <a:rPr lang="es-MX" dirty="0" smtClean="0"/>
              <a:t>más completa </a:t>
            </a:r>
            <a:r>
              <a:rPr lang="es-MX" dirty="0"/>
              <a:t>de visualizar la edición</a:t>
            </a:r>
            <a:r>
              <a:rPr lang="es-MX" dirty="0" smtClean="0"/>
              <a:t>. Podemos </a:t>
            </a:r>
            <a:r>
              <a:rPr lang="es-MX" dirty="0"/>
              <a:t>cambiar de una forma a otra mediante el botón que está en la </a:t>
            </a:r>
            <a:r>
              <a:rPr lang="es-MX" dirty="0" smtClean="0"/>
              <a:t>parte superior </a:t>
            </a:r>
            <a:r>
              <a:rPr lang="es-MX" dirty="0"/>
              <a:t>de ambas.</a:t>
            </a:r>
          </a:p>
        </p:txBody>
      </p:sp>
    </p:spTree>
    <p:extLst>
      <p:ext uri="{BB962C8B-B14F-4D97-AF65-F5344CB8AC3E}">
        <p14:creationId xmlns:p14="http://schemas.microsoft.com/office/powerpoint/2010/main" val="1709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MX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2.5.6. Añadir imágenes, música, y narración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1. En el panel de tareas (</a:t>
            </a:r>
            <a:r>
              <a:rPr lang="es-MX" b="1" dirty="0" err="1"/>
              <a:t>Taskpane</a:t>
            </a:r>
            <a:r>
              <a:rPr lang="es-MX" dirty="0"/>
              <a:t>), haga clic en </a:t>
            </a:r>
            <a:r>
              <a:rPr lang="es-MX" b="1" dirty="0" err="1"/>
              <a:t>Import</a:t>
            </a:r>
            <a:r>
              <a:rPr lang="es-MX" b="1" dirty="0"/>
              <a:t> audio </a:t>
            </a:r>
            <a:r>
              <a:rPr lang="es-MX" b="1" dirty="0" err="1"/>
              <a:t>or</a:t>
            </a:r>
            <a:r>
              <a:rPr lang="es-MX" b="1" dirty="0"/>
              <a:t> </a:t>
            </a:r>
            <a:r>
              <a:rPr lang="es-MX" b="1" dirty="0" err="1"/>
              <a:t>music</a:t>
            </a:r>
            <a:r>
              <a:rPr lang="es-MX" b="1" dirty="0"/>
              <a:t> </a:t>
            </a:r>
            <a:r>
              <a:rPr lang="es-MX" dirty="0"/>
              <a:t>(Importar audio o música).</a:t>
            </a:r>
          </a:p>
          <a:p>
            <a:pPr marL="0" indent="0">
              <a:buNone/>
            </a:pPr>
            <a:r>
              <a:rPr lang="es-MX" dirty="0"/>
              <a:t>2. Busque la pista de música que desea agregar a la película.</a:t>
            </a:r>
          </a:p>
          <a:p>
            <a:pPr marL="0" indent="0">
              <a:buNone/>
            </a:pPr>
            <a:r>
              <a:rPr lang="es-MX" dirty="0"/>
              <a:t>3. Haga clic en </a:t>
            </a:r>
            <a:r>
              <a:rPr lang="es-MX" b="1" dirty="0" err="1"/>
              <a:t>Import</a:t>
            </a:r>
            <a:r>
              <a:rPr lang="es-MX" b="1" dirty="0"/>
              <a:t> </a:t>
            </a:r>
            <a:r>
              <a:rPr lang="es-MX" dirty="0"/>
              <a:t>(Importar).</a:t>
            </a:r>
          </a:p>
          <a:p>
            <a:pPr marL="0" indent="0">
              <a:buNone/>
            </a:pPr>
            <a:r>
              <a:rPr lang="es-MX" dirty="0"/>
              <a:t>4. La pista de música aparecerá en la vista </a:t>
            </a:r>
            <a:r>
              <a:rPr lang="es-MX" b="1" dirty="0" err="1"/>
              <a:t>Collection</a:t>
            </a:r>
            <a:r>
              <a:rPr lang="es-MX" b="1" dirty="0"/>
              <a:t> </a:t>
            </a:r>
            <a:r>
              <a:rPr lang="es-MX" dirty="0"/>
              <a:t>(Colección).</a:t>
            </a:r>
          </a:p>
          <a:p>
            <a:pPr marL="0" indent="0">
              <a:buNone/>
            </a:pPr>
            <a:r>
              <a:rPr lang="es-MX" dirty="0"/>
              <a:t>5. Haga clic en el botón </a:t>
            </a:r>
            <a:r>
              <a:rPr lang="es-MX" b="1" dirty="0"/>
              <a:t>Show </a:t>
            </a:r>
            <a:r>
              <a:rPr lang="es-MX" b="1" dirty="0" err="1"/>
              <a:t>Timeline</a:t>
            </a:r>
            <a:r>
              <a:rPr lang="es-MX" b="1" dirty="0"/>
              <a:t> </a:t>
            </a:r>
            <a:r>
              <a:rPr lang="es-MX" dirty="0"/>
              <a:t>(Mostrar escala de tiempo) de la sección </a:t>
            </a:r>
            <a:r>
              <a:rPr lang="es-MX" b="1" dirty="0" err="1"/>
              <a:t>Storyboard</a:t>
            </a:r>
            <a:r>
              <a:rPr lang="es-MX" b="1" dirty="0"/>
              <a:t> </a:t>
            </a:r>
            <a:r>
              <a:rPr lang="es-MX" dirty="0"/>
              <a:t>(</a:t>
            </a:r>
            <a:r>
              <a:rPr lang="es-MX" dirty="0" err="1"/>
              <a:t>Guión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gráfico) de la pantalla.</a:t>
            </a:r>
          </a:p>
          <a:p>
            <a:pPr marL="0" indent="0">
              <a:buNone/>
            </a:pPr>
            <a:r>
              <a:rPr lang="es-MX" dirty="0"/>
              <a:t>6. Arrastre la pista de música hasta el área de audio y música de la </a:t>
            </a:r>
            <a:r>
              <a:rPr lang="es-MX" b="1" dirty="0"/>
              <a:t>escala de tiempo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MX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2.5.7. Transición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1. Cree el </a:t>
            </a:r>
            <a:r>
              <a:rPr lang="es-MX" b="1" dirty="0" err="1" smtClean="0"/>
              <a:t>guión</a:t>
            </a:r>
            <a:r>
              <a:rPr lang="es-MX" b="1" dirty="0" smtClean="0"/>
              <a:t> gráfico </a:t>
            </a:r>
            <a:r>
              <a:rPr lang="es-MX" dirty="0" smtClean="0"/>
              <a:t>arrastrando los clips en el orden que desee.</a:t>
            </a:r>
          </a:p>
          <a:p>
            <a:pPr marL="0" indent="0">
              <a:buNone/>
            </a:pPr>
            <a:r>
              <a:rPr lang="es-MX" dirty="0" smtClean="0"/>
              <a:t>2. En la sección </a:t>
            </a:r>
            <a:r>
              <a:rPr lang="es-MX" b="1" dirty="0" err="1" smtClean="0"/>
              <a:t>Edit</a:t>
            </a:r>
            <a:r>
              <a:rPr lang="es-MX" b="1" dirty="0" smtClean="0"/>
              <a:t> </a:t>
            </a:r>
            <a:r>
              <a:rPr lang="es-MX" b="1" dirty="0" err="1" smtClean="0"/>
              <a:t>Movie</a:t>
            </a:r>
            <a:r>
              <a:rPr lang="es-MX" b="1" dirty="0" smtClean="0"/>
              <a:t> </a:t>
            </a:r>
            <a:r>
              <a:rPr lang="es-MX" dirty="0" smtClean="0"/>
              <a:t>(Editar película) del panel de tareas, haga clic en </a:t>
            </a:r>
            <a:r>
              <a:rPr lang="es-MX" b="1" dirty="0" smtClean="0"/>
              <a:t>View video </a:t>
            </a:r>
            <a:r>
              <a:rPr lang="es-MX" b="1" dirty="0" err="1" smtClean="0"/>
              <a:t>transitions</a:t>
            </a: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(Ver transiciones de vídeo). Aparecerá una selección de transiciones.</a:t>
            </a:r>
          </a:p>
          <a:p>
            <a:pPr marL="0" indent="0">
              <a:buNone/>
            </a:pPr>
            <a:r>
              <a:rPr lang="es-MX" dirty="0" smtClean="0"/>
              <a:t>3. Haga doble clic en las transiciones para ver su aspecto en la ventana de vista previa.</a:t>
            </a:r>
          </a:p>
          <a:p>
            <a:pPr marL="0" indent="0">
              <a:buNone/>
            </a:pPr>
            <a:r>
              <a:rPr lang="es-MX" dirty="0" smtClean="0"/>
              <a:t>4. Cuando haya decidido qué transiciones desea incluir en la película final, arrástrelas hasta el </a:t>
            </a:r>
            <a:r>
              <a:rPr lang="es-MX" dirty="0" err="1" smtClean="0"/>
              <a:t>guión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gráfico y colóquelas en los cuadrados que aparecen entre los clips de vídeo.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2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</a:bodyPr>
          <a:lstStyle/>
          <a:p>
            <a:pPr marL="0" lvl="1" indent="0">
              <a:buNone/>
            </a:pPr>
            <a:r>
              <a:rPr lang="es-MX" sz="4400" dirty="0" smtClean="0"/>
              <a:t>2.5.8. Filtros y efectos del video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/>
              <a:t>Los efectos de vídeo son filtros que podemos aplicar a las imágenes para que resulten</a:t>
            </a:r>
          </a:p>
          <a:p>
            <a:pPr marL="0" indent="0">
              <a:buNone/>
            </a:pPr>
            <a:r>
              <a:rPr lang="es-MX" dirty="0"/>
              <a:t>visualmente distintas de como son en su origen.</a:t>
            </a:r>
          </a:p>
          <a:p>
            <a:pPr marL="0" indent="0">
              <a:buNone/>
            </a:pPr>
            <a:r>
              <a:rPr lang="es-MX" dirty="0" err="1"/>
              <a:t>Movie</a:t>
            </a:r>
            <a:r>
              <a:rPr lang="es-MX" dirty="0"/>
              <a:t> </a:t>
            </a:r>
            <a:r>
              <a:rPr lang="es-MX" dirty="0" err="1"/>
              <a:t>Maker</a:t>
            </a:r>
            <a:r>
              <a:rPr lang="es-MX" dirty="0"/>
              <a:t> nos permite elegir entre una lista de efectos ya establecidos. Hay dos</a:t>
            </a:r>
          </a:p>
          <a:p>
            <a:pPr marL="0" indent="0">
              <a:buNone/>
            </a:pPr>
            <a:r>
              <a:rPr lang="es-MX" dirty="0"/>
              <a:t>formas de aplicar un efecto de vídeo:</a:t>
            </a:r>
          </a:p>
          <a:p>
            <a:r>
              <a:rPr lang="es-MX" dirty="0" smtClean="0"/>
              <a:t>Arrastrarlo </a:t>
            </a:r>
            <a:r>
              <a:rPr lang="es-MX" dirty="0"/>
              <a:t>desde el panel de colecciones (“Efectos de vídeo”) a un </a:t>
            </a:r>
            <a:r>
              <a:rPr lang="es-MX" dirty="0" smtClean="0"/>
              <a:t>determinado clip </a:t>
            </a:r>
            <a:r>
              <a:rPr lang="es-MX" dirty="0"/>
              <a:t>en la línea de tiempo. De esta manera, aparecerá una estrella en el clip </a:t>
            </a:r>
            <a:r>
              <a:rPr lang="es-MX" dirty="0" smtClean="0"/>
              <a:t>que indica </a:t>
            </a:r>
            <a:r>
              <a:rPr lang="es-MX" dirty="0"/>
              <a:t>que aquel clip contiene un efecto.</a:t>
            </a:r>
          </a:p>
          <a:p>
            <a:r>
              <a:rPr lang="es-MX" dirty="0" smtClean="0"/>
              <a:t>Al </a:t>
            </a:r>
            <a:r>
              <a:rPr lang="es-MX" dirty="0"/>
              <a:t>clicar con el botón derecho del ratón encima del clip, se abre un cuadro </a:t>
            </a:r>
            <a:r>
              <a:rPr lang="es-MX" dirty="0" smtClean="0"/>
              <a:t>de diálogo </a:t>
            </a:r>
            <a:r>
              <a:rPr lang="es-MX" dirty="0"/>
              <a:t>llamado “Efectos de vídeo”. Este cuadro permite agregar o quitar </a:t>
            </a:r>
            <a:r>
              <a:rPr lang="es-MX" dirty="0" smtClean="0"/>
              <a:t>los efectos </a:t>
            </a:r>
            <a:r>
              <a:rPr lang="es-MX" dirty="0"/>
              <a:t>que queramos. También permite priorizar unos sobre otros en caso </a:t>
            </a:r>
            <a:r>
              <a:rPr lang="es-MX" dirty="0" smtClean="0"/>
              <a:t>de que </a:t>
            </a:r>
            <a:r>
              <a:rPr lang="es-MX" dirty="0"/>
              <a:t>el clip contenga más de un efecto.</a:t>
            </a:r>
          </a:p>
        </p:txBody>
      </p:sp>
    </p:spTree>
    <p:extLst>
      <p:ext uri="{BB962C8B-B14F-4D97-AF65-F5344CB8AC3E}">
        <p14:creationId xmlns:p14="http://schemas.microsoft.com/office/powerpoint/2010/main" val="39771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MX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2.5.9. Agregar títulos y créditos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/>
              <a:t>Windows </a:t>
            </a:r>
            <a:r>
              <a:rPr lang="es-MX" dirty="0" err="1"/>
              <a:t>Movie</a:t>
            </a:r>
            <a:r>
              <a:rPr lang="es-MX" dirty="0"/>
              <a:t> </a:t>
            </a:r>
            <a:r>
              <a:rPr lang="es-MX" dirty="0" err="1"/>
              <a:t>Maker</a:t>
            </a:r>
            <a:r>
              <a:rPr lang="es-MX" dirty="0"/>
              <a:t> también permite añadir títulos a las imágenes.</a:t>
            </a:r>
          </a:p>
          <a:p>
            <a:pPr marL="0" indent="0" algn="just">
              <a:buNone/>
            </a:pPr>
            <a:r>
              <a:rPr lang="es-MX" dirty="0"/>
              <a:t>En el panel de tareas, clicamos sobre la opción “Crear títulos o créditos”. En la </a:t>
            </a:r>
            <a:r>
              <a:rPr lang="es-MX" dirty="0" smtClean="0"/>
              <a:t>pantalla que </a:t>
            </a:r>
            <a:r>
              <a:rPr lang="es-MX" dirty="0"/>
              <a:t>encontramos a continuación, podemos deducir dos tipos de títulos distintos. </a:t>
            </a:r>
            <a:r>
              <a:rPr lang="es-MX" dirty="0" smtClean="0"/>
              <a:t>Por un </a:t>
            </a:r>
            <a:r>
              <a:rPr lang="es-MX" dirty="0"/>
              <a:t>lado, aquellos que se incluyen antes o después de un clip y que llevan un fondo </a:t>
            </a:r>
            <a:r>
              <a:rPr lang="es-MX" dirty="0" smtClean="0"/>
              <a:t>de un </a:t>
            </a:r>
            <a:r>
              <a:rPr lang="es-MX" dirty="0"/>
              <a:t>color determinado. Por otro lado, los títulos que tienen un fondo transparente y </a:t>
            </a:r>
            <a:r>
              <a:rPr lang="es-MX" dirty="0" smtClean="0"/>
              <a:t>se sobreimprimen </a:t>
            </a:r>
            <a:r>
              <a:rPr lang="es-MX" dirty="0"/>
              <a:t>a las imágenes de </a:t>
            </a:r>
            <a:r>
              <a:rPr lang="es-MX" dirty="0" smtClean="0"/>
              <a:t>un clip.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/>
              <a:t>El caso de los títulos de crédito que finalizan la película es un poco distinto. La </a:t>
            </a:r>
            <a:r>
              <a:rPr lang="es-MX" dirty="0" smtClean="0"/>
              <a:t>ventana donde </a:t>
            </a:r>
            <a:r>
              <a:rPr lang="es-MX" dirty="0"/>
              <a:t>se introduce el texto es distinta y también tiene animaciones propias. </a:t>
            </a:r>
            <a:r>
              <a:rPr lang="es-MX" dirty="0" smtClean="0"/>
              <a:t>La ventana </a:t>
            </a:r>
            <a:r>
              <a:rPr lang="es-MX" dirty="0"/>
              <a:t>de introducción de texto está estructurada como una tabla con </a:t>
            </a:r>
            <a:r>
              <a:rPr lang="es-MX" dirty="0" smtClean="0"/>
              <a:t>diversas casillas</a:t>
            </a:r>
            <a:r>
              <a:rPr lang="es-MX" dirty="0"/>
              <a:t>, pensada para introducir cargos y nombres de los integrantes del equipo </a:t>
            </a:r>
            <a:r>
              <a:rPr lang="es-MX" dirty="0" smtClean="0"/>
              <a:t>que realizó </a:t>
            </a:r>
            <a:r>
              <a:rPr lang="es-MX" dirty="0"/>
              <a:t>el </a:t>
            </a:r>
            <a:r>
              <a:rPr lang="es-MX" dirty="0" smtClean="0"/>
              <a:t>vídeo </a:t>
            </a:r>
            <a:r>
              <a:rPr lang="es-MX" dirty="0"/>
              <a:t>clip.</a:t>
            </a:r>
          </a:p>
        </p:txBody>
      </p:sp>
    </p:spTree>
    <p:extLst>
      <p:ext uri="{BB962C8B-B14F-4D97-AF65-F5344CB8AC3E}">
        <p14:creationId xmlns:p14="http://schemas.microsoft.com/office/powerpoint/2010/main" val="244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997</Words>
  <Application>Microsoft Office PowerPoint</Application>
  <PresentationFormat>Presentación en pantalla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de Office</vt:lpstr>
      <vt:lpstr>Diseño personalizado</vt:lpstr>
      <vt:lpstr>Presentación de PowerPoint</vt:lpstr>
      <vt:lpstr>Presentación de PowerPoint</vt:lpstr>
      <vt:lpstr>UNIDAD II. Creación y edición de audio y video</vt:lpstr>
      <vt:lpstr>2.5.4. Unir dos archivos</vt:lpstr>
      <vt:lpstr>2.5.5. Escala de tiempo</vt:lpstr>
      <vt:lpstr>2.5.6. Añadir imágenes, música, y narración</vt:lpstr>
      <vt:lpstr>2.5.7. Transición</vt:lpstr>
      <vt:lpstr>2.5.8. Filtros y efectos del video</vt:lpstr>
      <vt:lpstr>2.5.9. Agregar títulos y créditos</vt:lpstr>
      <vt:lpstr>2.5.10. Guardar proyecto y video</vt:lpstr>
      <vt:lpstr>Bibliografía</vt:lpstr>
      <vt:lpstr>Tema: Creación y edición de 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terminal</dc:creator>
  <cp:lastModifiedBy>ANGEL SAUCEDO A</cp:lastModifiedBy>
  <cp:revision>35</cp:revision>
  <dcterms:created xsi:type="dcterms:W3CDTF">2011-08-17T21:41:58Z</dcterms:created>
  <dcterms:modified xsi:type="dcterms:W3CDTF">2015-11-04T21:23:51Z</dcterms:modified>
</cp:coreProperties>
</file>